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63" d="100"/>
          <a:sy n="63" d="100"/>
        </p:scale>
        <p:origin x="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Model sound </a:t>
            </a:r>
            <a:r>
              <a:rPr lang="en-GB" dirty="0" smtClean="0"/>
              <a:t>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2954093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group of students make a model to show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a sound wave moves through the air.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355843"/>
            <a:ext cx="8748828" cy="272577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To answer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do the ping-pong balls represent?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happens to the ping-pong balls when the loudspeaker vibrates?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is this model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similar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how a sound wave moves?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is this model </a:t>
            </a:r>
            <a:r>
              <a:rPr lang="en-GB" b="1" i="1" dirty="0"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 to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how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a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sound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wave moves?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753" y="853387"/>
            <a:ext cx="5601761" cy="211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32</TotalTime>
  <Words>65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5</cp:revision>
  <dcterms:created xsi:type="dcterms:W3CDTF">2019-04-09T13:28:12Z</dcterms:created>
  <dcterms:modified xsi:type="dcterms:W3CDTF">2019-10-09T08:23:48Z</dcterms:modified>
</cp:coreProperties>
</file>